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DB6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74" d="100"/>
          <a:sy n="74" d="100"/>
        </p:scale>
        <p:origin x="-104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DFF6DF-4D67-4B7D-B104-1F62301D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FF6DF-4D67-4B7D-B104-1F62301D16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1AEC-0E43-4D07-8050-622C8426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FBA6-0DD4-48B9-933C-38297DBEE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D5B6-4DB0-479B-9137-9A6DEB841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4078-4637-4539-B2F0-2119A52BF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968D8-9CFC-4400-A8D7-1BB01C5F3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C0E5-4C93-481F-9D6B-BCBB2D1FE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2E17-4F72-4052-A382-E76ADC5CD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68E4-CA5D-4317-8650-E7008CF1B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2224-CF4E-4D7D-9747-F25844E82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8454-07DC-48C8-BE1B-1D16E070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B3992-F861-4682-A88E-6027E05C2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77169-880E-4093-BA07-65B87519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22AAD-951B-4026-8A73-361A1AB9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3C2E-F884-4EFF-8273-C28F34C6D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F552-DE68-407B-9BD6-D80F09A9A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B4CF-8032-4373-878F-B124C5EB2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3516-2F5E-45F8-881B-2181E51F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66EE-3C27-41F4-BFC2-37E0370C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9A91-ED57-4DDB-9194-ED27C0C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80F0-53ED-4DFC-8856-F24ED257C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AEA7F-B080-4F98-8647-D1820945E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40A67-0C15-4E60-8B5E-F22DE055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33A4DB-1C15-4394-86BA-0D480247D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7990845-2B32-4AEE-AC03-66803D5E6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Public\Music\Sample%20Music\Despertar.wma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673100"/>
            <a:ext cx="9144000" cy="1761007"/>
          </a:xfrm>
        </p:spPr>
        <p:txBody>
          <a:bodyPr/>
          <a:lstStyle/>
          <a:p>
            <a:pPr algn="ctr" eaLnBrk="1" hangingPunct="1"/>
            <a:r>
              <a:rPr lang="el-GR" sz="4800" b="1" dirty="0" smtClean="0">
                <a:solidFill>
                  <a:srgbClr val="008000"/>
                </a:solidFill>
                <a:latin typeface="Comic Sans MS" pitchFamily="66" charset="0"/>
              </a:rPr>
              <a:t>Παραγωγή Ενέργειας </a:t>
            </a:r>
            <a:br>
              <a:rPr lang="el-GR" sz="4800" b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l-GR" sz="4800" b="1" dirty="0" smtClean="0">
                <a:solidFill>
                  <a:srgbClr val="008000"/>
                </a:solidFill>
                <a:latin typeface="Comic Sans MS" pitchFamily="66" charset="0"/>
              </a:rPr>
              <a:t>με τη βοήθεια Προφυλακτικού!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9213" y="3729038"/>
            <a:ext cx="5561012" cy="2163762"/>
          </a:xfrm>
        </p:spPr>
        <p:txBody>
          <a:bodyPr/>
          <a:lstStyle/>
          <a:p>
            <a:pPr algn="ctr" eaLnBrk="1" hangingPunct="1"/>
            <a:r>
              <a:rPr lang="el-GR" b="1" smtClean="0"/>
              <a:t>Εμμανουέλα Μυστηρίδου</a:t>
            </a:r>
            <a:endParaRPr lang="en-US" b="1" smtClean="0"/>
          </a:p>
          <a:p>
            <a:pPr algn="ctr" eaLnBrk="1" hangingPunct="1"/>
            <a:r>
              <a:rPr lang="el-GR" b="1" smtClean="0"/>
              <a:t>Πανεπιστήμιο Πατρών</a:t>
            </a:r>
          </a:p>
          <a:p>
            <a:pPr algn="ctr" eaLnBrk="1" hangingPunct="1"/>
            <a:r>
              <a:rPr lang="el-GR" b="1" smtClean="0"/>
              <a:t>Τμήμα Επιστήμης των Υλικών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3394075"/>
            <a:ext cx="20701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340" y="3631842"/>
            <a:ext cx="4124660" cy="323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2" y="334852"/>
            <a:ext cx="8950818" cy="5186005"/>
          </a:xfrm>
        </p:spPr>
        <p:txBody>
          <a:bodyPr/>
          <a:lstStyle/>
          <a:p>
            <a:pPr algn="ctr">
              <a:buNone/>
            </a:pPr>
            <a:r>
              <a:rPr lang="el-GR" sz="4000" dirty="0" smtClean="0">
                <a:latin typeface="Comic Sans MS" pitchFamily="66" charset="0"/>
              </a:rPr>
              <a:t>Με φως φακού επιτυγχάνεται αύξηση </a:t>
            </a:r>
          </a:p>
          <a:p>
            <a:pPr algn="ctr">
              <a:buNone/>
            </a:pPr>
            <a:r>
              <a:rPr lang="el-GR" sz="4000" dirty="0" smtClean="0">
                <a:latin typeface="Comic Sans MS" pitchFamily="66" charset="0"/>
              </a:rPr>
              <a:t>ηλεκτρικής ενέργειας περίπου 1,5%.</a:t>
            </a:r>
          </a:p>
          <a:p>
            <a:pPr algn="ctr">
              <a:buNone/>
            </a:pPr>
            <a:endParaRPr lang="el-GR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l-GR" sz="4000" dirty="0" smtClean="0">
                <a:latin typeface="Comic Sans MS" pitchFamily="66" charset="0"/>
              </a:rPr>
              <a:t>Ενώ με ηλιακό φως η αύξηση της </a:t>
            </a:r>
          </a:p>
          <a:p>
            <a:pPr algn="ctr">
              <a:buNone/>
            </a:pPr>
            <a:r>
              <a:rPr lang="el-GR" sz="4000" dirty="0" smtClean="0">
                <a:latin typeface="Comic Sans MS" pitchFamily="66" charset="0"/>
              </a:rPr>
              <a:t>ενέργειας φτάνει έως και 20%!</a:t>
            </a:r>
            <a:endParaRPr lang="el-GR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5000">
    <p:wedg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 rot="1094973">
            <a:off x="412126" y="258902"/>
            <a:ext cx="1957588" cy="1893194"/>
          </a:xfrm>
          <a:prstGeom prst="sun">
            <a:avLst/>
          </a:prstGeom>
          <a:solidFill>
            <a:srgbClr val="FFDB69"/>
          </a:solidFill>
          <a:ln>
            <a:solidFill>
              <a:schemeClr val="accent3">
                <a:lumMod val="50000"/>
              </a:schemeClr>
            </a:solidFill>
          </a:ln>
          <a:effectLst>
            <a:softEdge rad="3175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227" y="1570435"/>
            <a:ext cx="6529590" cy="475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18088">
            <a:off x="-860665" y="1246608"/>
            <a:ext cx="7213402" cy="1143000"/>
          </a:xfrm>
        </p:spPr>
        <p:txBody>
          <a:bodyPr/>
          <a:lstStyle/>
          <a:p>
            <a:pPr algn="ctr"/>
            <a:r>
              <a:rPr lang="el-GR" sz="6000" b="1" dirty="0" smtClean="0">
                <a:latin typeface="Comic Sans MS" pitchFamily="66" charset="0"/>
              </a:rPr>
              <a:t>Σας ευχαριστώ!!!</a:t>
            </a:r>
            <a:endParaRPr lang="el-GR" sz="6000" b="1" dirty="0">
              <a:latin typeface="Comic Sans MS" pitchFamily="66" charset="0"/>
            </a:endParaRPr>
          </a:p>
        </p:txBody>
      </p:sp>
      <p:sp>
        <p:nvSpPr>
          <p:cNvPr id="5" name="Smiley Face 4"/>
          <p:cNvSpPr/>
          <p:nvPr/>
        </p:nvSpPr>
        <p:spPr>
          <a:xfrm rot="20265897">
            <a:off x="1140655" y="902962"/>
            <a:ext cx="496830" cy="579549"/>
          </a:xfrm>
          <a:prstGeom prst="smileyFace">
            <a:avLst/>
          </a:prstGeom>
          <a:solidFill>
            <a:srgbClr val="FF9966"/>
          </a:solidFill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 advTm="10000"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75" y="0"/>
            <a:ext cx="6316663" cy="1143000"/>
          </a:xfrm>
        </p:spPr>
        <p:txBody>
          <a:bodyPr/>
          <a:lstStyle/>
          <a:p>
            <a:pPr eaLnBrk="1" hangingPunct="1"/>
            <a:r>
              <a:rPr lang="el-GR" smtClean="0"/>
              <a:t>Υλικά που θα χρειαστούν: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5388" y="1600200"/>
            <a:ext cx="6326187" cy="4525963"/>
          </a:xfrm>
        </p:spPr>
        <p:txBody>
          <a:bodyPr/>
          <a:lstStyle/>
          <a:p>
            <a:pPr eaLnBrk="1" hangingPunct="1"/>
            <a:r>
              <a:rPr lang="el-GR" smtClean="0"/>
              <a:t>2 κέρματα των 5 λεπτών</a:t>
            </a:r>
          </a:p>
          <a:p>
            <a:pPr eaLnBrk="1" hangingPunct="1"/>
            <a:r>
              <a:rPr lang="el-GR" smtClean="0"/>
              <a:t>12 τσιμπιδάκια μαλλιών</a:t>
            </a:r>
          </a:p>
          <a:p>
            <a:pPr eaLnBrk="1" hangingPunct="1"/>
            <a:r>
              <a:rPr lang="el-GR" smtClean="0"/>
              <a:t>2 ηλεκτρικά καλώδια μικρού μεγέθους με κλιψ στην μία άκρη τους</a:t>
            </a:r>
          </a:p>
          <a:p>
            <a:pPr eaLnBrk="1" hangingPunct="1"/>
            <a:r>
              <a:rPr lang="el-GR" smtClean="0"/>
              <a:t>2 μαγνητάκια</a:t>
            </a:r>
          </a:p>
          <a:p>
            <a:pPr eaLnBrk="1" hangingPunct="1"/>
            <a:r>
              <a:rPr lang="el-GR" smtClean="0"/>
              <a:t>1 προφυλακτικό (λευκό κατά προτίμηση)</a:t>
            </a:r>
          </a:p>
          <a:p>
            <a:pPr eaLnBrk="1" hangingPunct="1"/>
            <a:r>
              <a:rPr lang="el-GR" smtClean="0"/>
              <a:t>1 κομμάτι αλουμινόχαρτο</a:t>
            </a:r>
          </a:p>
          <a:p>
            <a:pPr eaLnBrk="1" hangingPunct="1"/>
            <a:r>
              <a:rPr lang="el-GR" smtClean="0"/>
              <a:t>ανθρακούχο νερό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490663"/>
            <a:ext cx="77311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525" y="2136775"/>
            <a:ext cx="25812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2452688"/>
            <a:ext cx="23161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1350" y="3094038"/>
            <a:ext cx="13843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0" y="4217988"/>
            <a:ext cx="15144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αλουμινοχαρτ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27125" y="3927475"/>
            <a:ext cx="132715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081088"/>
            <a:ext cx="9144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smtClean="0">
                <a:latin typeface="Comic Sans MS" pitchFamily="66" charset="0"/>
              </a:rPr>
              <a:t>Τοποθετούμε το ένα 5λεπτο ανάμεσα σε 6 τσιμπιδάκια.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66688" y="231775"/>
            <a:ext cx="2747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1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478" y="2756077"/>
            <a:ext cx="4258546" cy="18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7523" y="1836447"/>
            <a:ext cx="1946642" cy="364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8575" y="1136650"/>
            <a:ext cx="9402763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dirty="0" smtClean="0">
                <a:latin typeface="Comic Sans MS" pitchFamily="66" charset="0"/>
              </a:rPr>
              <a:t>Σφηνώνουμε το ένα καλώδιο ανάμεσα στο κέρμα</a:t>
            </a:r>
          </a:p>
          <a:p>
            <a:pPr algn="ctr">
              <a:buFontTx/>
              <a:buNone/>
            </a:pPr>
            <a:r>
              <a:rPr lang="el-GR" sz="2800" dirty="0" smtClean="0">
                <a:latin typeface="Comic Sans MS" pitchFamily="66" charset="0"/>
              </a:rPr>
              <a:t>και στα τσιμπιδάκια.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2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295" y="2608443"/>
            <a:ext cx="3305040" cy="219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29028">
            <a:off x="4036738" y="3976529"/>
            <a:ext cx="5017533" cy="14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2363"/>
            <a:ext cx="9144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smtClean="0">
                <a:latin typeface="Comic Sans MS" pitchFamily="66" charset="0"/>
              </a:rPr>
              <a:t>Φτιάχνουμε άλλη μία τέτοια διάταξη και σε αυτήν </a:t>
            </a:r>
          </a:p>
          <a:p>
            <a:pPr algn="ctr">
              <a:buFontTx/>
              <a:buNone/>
            </a:pPr>
            <a:r>
              <a:rPr lang="el-GR" sz="2800" smtClean="0">
                <a:latin typeface="Comic Sans MS" pitchFamily="66" charset="0"/>
              </a:rPr>
              <a:t>τοποθετούμε πάνω και κάτω τα 2 μαγνητάκια.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3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53825" y="1489413"/>
            <a:ext cx="2305317" cy="519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135063"/>
            <a:ext cx="8747125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smtClean="0">
                <a:latin typeface="Comic Sans MS" pitchFamily="66" charset="0"/>
              </a:rPr>
              <a:t>Ενώνουμε τις δύο όμοιες διατάξεις με τη βοήθεια</a:t>
            </a:r>
          </a:p>
          <a:p>
            <a:pPr algn="ctr">
              <a:buFontTx/>
              <a:buNone/>
            </a:pPr>
            <a:r>
              <a:rPr lang="el-GR" sz="2800" smtClean="0">
                <a:latin typeface="Comic Sans MS" pitchFamily="66" charset="0"/>
              </a:rPr>
              <a:t> των μαγνητών και τις τυλίγουμε με το αλουμινόχαρτο. 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4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15370">
            <a:off x="3833136" y="3779349"/>
            <a:ext cx="5045925" cy="13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752" y="2379573"/>
            <a:ext cx="2296999" cy="328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171" y="1010499"/>
            <a:ext cx="822642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smtClean="0">
                <a:latin typeface="Comic Sans MS" pitchFamily="66" charset="0"/>
              </a:rPr>
              <a:t>Γεμίζουμε ένα προφυλακτικό με ανθρακούχο νερό και τοποθετούμε μέσα σε αυτό με προσοχή το σύστημα που έχουμε φτιάξει.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5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8217" y="2590130"/>
            <a:ext cx="33909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971" y="3281362"/>
            <a:ext cx="962628" cy="22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988" y="947336"/>
            <a:ext cx="8226425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2800" dirty="0" smtClean="0">
                <a:latin typeface="Comic Sans MS" pitchFamily="66" charset="0"/>
              </a:rPr>
              <a:t>Αφού δέσουμε το προφυλακτικό, αφήνοντας</a:t>
            </a:r>
          </a:p>
          <a:p>
            <a:pPr algn="ctr">
              <a:buFontTx/>
              <a:buNone/>
            </a:pPr>
            <a:r>
              <a:rPr lang="el-GR" sz="2800" dirty="0" smtClean="0">
                <a:latin typeface="Comic Sans MS" pitchFamily="66" charset="0"/>
              </a:rPr>
              <a:t>τις 2 άκρες των καλωδίων έξω από αυτό,</a:t>
            </a:r>
          </a:p>
          <a:p>
            <a:pPr algn="ctr">
              <a:buFontTx/>
              <a:buNone/>
            </a:pPr>
            <a:r>
              <a:rPr lang="el-GR" sz="2800" dirty="0" smtClean="0">
                <a:latin typeface="Comic Sans MS" pitchFamily="66" charset="0"/>
              </a:rPr>
              <a:t>συνδέουμε ένα βολτόμετρο με τα καλώδια.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Comic Sans MS" pitchFamily="66" charset="0"/>
              </a:rPr>
              <a:t>6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97" y="2571348"/>
            <a:ext cx="46196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7576"/>
            <a:ext cx="9144000" cy="4525962"/>
          </a:xfrm>
        </p:spPr>
        <p:txBody>
          <a:bodyPr/>
          <a:lstStyle/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Ρίχνουμε φως επάνω στο προφυλακτικό</a:t>
            </a:r>
            <a:endParaRPr lang="en-US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l-GR" sz="2800" dirty="0" smtClean="0">
                <a:latin typeface="Comic Sans MS" pitchFamily="66" charset="0"/>
              </a:rPr>
              <a:t>και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παρατηρούμε ότι αυξάνεται η τιμή των </a:t>
            </a:r>
            <a:r>
              <a:rPr lang="en-US" sz="2800" dirty="0" smtClean="0">
                <a:latin typeface="Comic Sans MS" pitchFamily="66" charset="0"/>
              </a:rPr>
              <a:t>Volt</a:t>
            </a:r>
            <a:r>
              <a:rPr lang="el-GR" sz="28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6688" y="23177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600" b="1">
                <a:latin typeface="Comic Sans MS" pitchFamily="66" charset="0"/>
              </a:rPr>
              <a:t>7</a:t>
            </a:r>
            <a:r>
              <a:rPr lang="el-GR" sz="3600" b="1" baseline="30000">
                <a:latin typeface="Comic Sans MS" pitchFamily="66" charset="0"/>
              </a:rPr>
              <a:t>ο</a:t>
            </a:r>
            <a:r>
              <a:rPr lang="en-US" sz="3600" b="1" baseline="30000">
                <a:latin typeface="Comic Sans MS" pitchFamily="66" charset="0"/>
              </a:rPr>
              <a:t> </a:t>
            </a:r>
            <a:r>
              <a:rPr lang="en-US" sz="3600" b="1">
                <a:latin typeface="Comic Sans MS" pitchFamily="66" charset="0"/>
              </a:rPr>
              <a:t>BHMA</a:t>
            </a:r>
            <a:r>
              <a:rPr lang="el-GR" sz="3600" b="1">
                <a:latin typeface="Comic Sans MS" pitchFamily="66" charset="0"/>
              </a:rPr>
              <a:t>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995" y="2175722"/>
            <a:ext cx="5698297" cy="42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sperta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solar cells">
  <a:themeElements>
    <a:clrScheme name="Θέμα του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Θέμα του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solar cells</Template>
  <TotalTime>188</TotalTime>
  <Words>210</Words>
  <Application>Microsoft Office PowerPoint</Application>
  <PresentationFormat>On-screen Show (4:3)</PresentationFormat>
  <Paragraphs>39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solar cells</vt:lpstr>
      <vt:lpstr>1_Default Design</vt:lpstr>
      <vt:lpstr>Παραγωγή Ενέργειας  με τη βοήθεια Προφυλακτικού!</vt:lpstr>
      <vt:lpstr>Υλικά που θα χρειαστούν: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Σας ευχαριστώ!!!</vt:lpstr>
    </vt:vector>
  </TitlesOfParts>
  <Company>PRLAB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Παραγωγή Ενέργειας  με τη βοήθεια Προφυλακτικού!</dc:title>
  <dc:creator>Theofilatos Konstantinos</dc:creator>
  <cp:lastModifiedBy>pralb</cp:lastModifiedBy>
  <cp:revision>47</cp:revision>
  <dcterms:created xsi:type="dcterms:W3CDTF">2010-10-01T13:13:46Z</dcterms:created>
  <dcterms:modified xsi:type="dcterms:W3CDTF">2010-10-02T10:17:01Z</dcterms:modified>
</cp:coreProperties>
</file>